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71" r:id="rId5"/>
  </p:sldIdLst>
  <p:sldSz cx="7559675" cy="1069181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53"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17D349-AFBE-F1E3-73D8-B7473FF11CC1}" name="Mihoc Eva-Romina" initials="MER" userId="S::er.mihoc@urgo.de::c44fe6c3-fb5a-4acb-acbc-3526d05ca5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4270"/>
    <a:srgbClr val="00A7C9"/>
    <a:srgbClr val="00A6C8"/>
    <a:srgbClr val="123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4BAF3-956D-4EAB-8200-1930E5038ED1}" v="16" dt="2025-02-07T08:52:15.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72" d="100"/>
          <a:sy n="72" d="100"/>
        </p:scale>
        <p:origin x="3174" y="84"/>
      </p:cViewPr>
      <p:guideLst>
        <p:guide orient="horz" pos="3753"/>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16EFC0-062D-4F1C-9C35-C78A1265C10E}" type="datetimeFigureOut">
              <a:rPr lang="de-DE" smtClean="0"/>
              <a:t>10.02.2025</a:t>
            </a:fld>
            <a:endParaRPr lang="de-DE"/>
          </a:p>
        </p:txBody>
      </p:sp>
      <p:sp>
        <p:nvSpPr>
          <p:cNvPr id="4" name="Folienbildplatzhalt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C6C65F1-C438-426F-B9D1-F12381C005AB}" type="slidenum">
              <a:rPr lang="de-DE" smtClean="0"/>
              <a:t>‹Nr.›</a:t>
            </a:fld>
            <a:endParaRPr lang="de-DE"/>
          </a:p>
        </p:txBody>
      </p:sp>
    </p:spTree>
    <p:extLst>
      <p:ext uri="{BB962C8B-B14F-4D97-AF65-F5344CB8AC3E}">
        <p14:creationId xmlns:p14="http://schemas.microsoft.com/office/powerpoint/2010/main" val="297181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4E6FAFBA-F938-F741-A175-6F53487B2582}" type="datetimeFigureOut">
              <a:rPr lang="de-DE" smtClean="0"/>
              <a:t>10.02.2025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88576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a:p>
        </p:txBody>
      </p:sp>
      <p:sp>
        <p:nvSpPr>
          <p:cNvPr id="4" name="Date Placeholder 3"/>
          <p:cNvSpPr>
            <a:spLocks noGrp="1"/>
          </p:cNvSpPr>
          <p:nvPr>
            <p:ph type="dt" sz="half" idx="10"/>
          </p:nvPr>
        </p:nvSpPr>
        <p:spPr/>
        <p:txBody>
          <a:bodyPr/>
          <a:lstStyle/>
          <a:p>
            <a:fld id="{4E6FAFBA-F938-F741-A175-6F53487B2582}" type="datetimeFigureOut">
              <a:rPr lang="de-DE" smtClean="0"/>
              <a:t>10.02.2025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240788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
Zweite Ebene
Dritte Ebene
Vierte Ebene
Fünfte Ebene</a:t>
            </a:r>
            <a:endParaRPr lang="en-US"/>
          </a:p>
        </p:txBody>
      </p:sp>
      <p:sp>
        <p:nvSpPr>
          <p:cNvPr id="4" name="Date Placeholder 3"/>
          <p:cNvSpPr>
            <a:spLocks noGrp="1"/>
          </p:cNvSpPr>
          <p:nvPr>
            <p:ph type="dt" sz="half" idx="10"/>
          </p:nvPr>
        </p:nvSpPr>
        <p:spPr/>
        <p:txBody>
          <a:bodyPr/>
          <a:lstStyle/>
          <a:p>
            <a:fld id="{4E6FAFBA-F938-F741-A175-6F53487B2582}" type="datetimeFigureOut">
              <a:rPr lang="de-DE" smtClean="0"/>
              <a:t>10.02.2025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283880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a:p>
        </p:txBody>
      </p:sp>
      <p:sp>
        <p:nvSpPr>
          <p:cNvPr id="4" name="Date Placeholder 3"/>
          <p:cNvSpPr>
            <a:spLocks noGrp="1"/>
          </p:cNvSpPr>
          <p:nvPr>
            <p:ph type="dt" sz="half" idx="10"/>
          </p:nvPr>
        </p:nvSpPr>
        <p:spPr/>
        <p:txBody>
          <a:bodyPr/>
          <a:lstStyle/>
          <a:p>
            <a:fld id="{4E6FAFBA-F938-F741-A175-6F53487B2582}" type="datetimeFigureOut">
              <a:rPr lang="de-DE" smtClean="0"/>
              <a:t>10.02.2025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70786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Mastertextformat bearbeiten
Zweite Ebene
Dritte Ebene
Vierte Ebene
Fünfte Ebene</a:t>
            </a:r>
            <a:endParaRPr lang="en-US"/>
          </a:p>
        </p:txBody>
      </p:sp>
      <p:sp>
        <p:nvSpPr>
          <p:cNvPr id="4" name="Date Placeholder 3"/>
          <p:cNvSpPr>
            <a:spLocks noGrp="1"/>
          </p:cNvSpPr>
          <p:nvPr>
            <p:ph type="dt" sz="half" idx="10"/>
          </p:nvPr>
        </p:nvSpPr>
        <p:spPr/>
        <p:txBody>
          <a:bodyPr/>
          <a:lstStyle/>
          <a:p>
            <a:fld id="{4E6FAFBA-F938-F741-A175-6F53487B2582}" type="datetimeFigureOut">
              <a:rPr lang="de-DE" smtClean="0"/>
              <a:t>10.02.2025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211838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
Zweite Ebene
Dritte Ebene
Vierte Ebene
Fünfte Ebene</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
Zweite Ebene
Dritte Ebene
Vierte Ebene
Fünfte Ebene</a:t>
            </a:r>
            <a:endParaRPr lang="en-US"/>
          </a:p>
        </p:txBody>
      </p:sp>
      <p:sp>
        <p:nvSpPr>
          <p:cNvPr id="5" name="Date Placeholder 4"/>
          <p:cNvSpPr>
            <a:spLocks noGrp="1"/>
          </p:cNvSpPr>
          <p:nvPr>
            <p:ph type="dt" sz="half" idx="10"/>
          </p:nvPr>
        </p:nvSpPr>
        <p:spPr/>
        <p:txBody>
          <a:bodyPr/>
          <a:lstStyle/>
          <a:p>
            <a:fld id="{4E6FAFBA-F938-F741-A175-6F53487B2582}" type="datetimeFigureOut">
              <a:rPr lang="de-DE" smtClean="0"/>
              <a:t>10.02.2025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280129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
Zweite Ebene
Dritte Ebene
Vierte Ebene
Fünfte Ebene</a:t>
            </a:r>
            <a:endParaRPr lang="en-US"/>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
Zweite Ebene
Dritte Ebene
Vierte Ebene
Fünfte Ebene</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
Zweite Ebene
Dritte Ebene
Vierte Ebene
Fünfte Ebene</a:t>
            </a:r>
            <a:endParaRPr lang="en-US"/>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
Zweite Ebene
Dritte Ebene
Vierte Ebene
Fünfte Ebene</a:t>
            </a:r>
            <a:endParaRPr lang="en-US"/>
          </a:p>
        </p:txBody>
      </p:sp>
      <p:sp>
        <p:nvSpPr>
          <p:cNvPr id="7" name="Date Placeholder 6"/>
          <p:cNvSpPr>
            <a:spLocks noGrp="1"/>
          </p:cNvSpPr>
          <p:nvPr>
            <p:ph type="dt" sz="half" idx="10"/>
          </p:nvPr>
        </p:nvSpPr>
        <p:spPr/>
        <p:txBody>
          <a:bodyPr/>
          <a:lstStyle/>
          <a:p>
            <a:fld id="{4E6FAFBA-F938-F741-A175-6F53487B2582}" type="datetimeFigureOut">
              <a:rPr lang="de-DE" smtClean="0"/>
              <a:t>10.02.2025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247866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4E6FAFBA-F938-F741-A175-6F53487B2582}" type="datetimeFigureOut">
              <a:rPr lang="de-DE" smtClean="0"/>
              <a:t>10.02.2025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371112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FAFBA-F938-F741-A175-6F53487B2582}" type="datetimeFigureOut">
              <a:rPr lang="de-DE" smtClean="0"/>
              <a:t>10.02.2025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308367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
Zweite Ebene
Dritte Ebene
Vierte Ebene
Fünfte Ebene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
Zweite Ebene
Dritte Ebene
Vierte Ebene
Fünfte Ebene</a:t>
            </a:r>
            <a:endParaRPr lang="en-US"/>
          </a:p>
        </p:txBody>
      </p:sp>
      <p:sp>
        <p:nvSpPr>
          <p:cNvPr id="5" name="Date Placeholder 4"/>
          <p:cNvSpPr>
            <a:spLocks noGrp="1"/>
          </p:cNvSpPr>
          <p:nvPr>
            <p:ph type="dt" sz="half" idx="10"/>
          </p:nvPr>
        </p:nvSpPr>
        <p:spPr/>
        <p:txBody>
          <a:bodyPr/>
          <a:lstStyle/>
          <a:p>
            <a:fld id="{4E6FAFBA-F938-F741-A175-6F53487B2582}" type="datetimeFigureOut">
              <a:rPr lang="de-DE" smtClean="0"/>
              <a:t>10.02.2025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283319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
Zweite Ebene
Dritte Ebene
Vierte Ebene
Fünfte Ebene</a:t>
            </a:r>
            <a:endParaRPr lang="en-US"/>
          </a:p>
        </p:txBody>
      </p:sp>
      <p:sp>
        <p:nvSpPr>
          <p:cNvPr id="5" name="Date Placeholder 4"/>
          <p:cNvSpPr>
            <a:spLocks noGrp="1"/>
          </p:cNvSpPr>
          <p:nvPr>
            <p:ph type="dt" sz="half" idx="10"/>
          </p:nvPr>
        </p:nvSpPr>
        <p:spPr/>
        <p:txBody>
          <a:bodyPr/>
          <a:lstStyle/>
          <a:p>
            <a:fld id="{4E6FAFBA-F938-F741-A175-6F53487B2582}" type="datetimeFigureOut">
              <a:rPr lang="de-DE" smtClean="0"/>
              <a:t>10.02.2025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F2F8C5-8509-7C4B-BEF4-2BB6C29E838D}" type="slidenum">
              <a:rPr lang="de-DE" smtClean="0"/>
              <a:t>‹Nr.›</a:t>
            </a:fld>
            <a:endParaRPr lang="de-DE"/>
          </a:p>
        </p:txBody>
      </p:sp>
    </p:spTree>
    <p:extLst>
      <p:ext uri="{BB962C8B-B14F-4D97-AF65-F5344CB8AC3E}">
        <p14:creationId xmlns:p14="http://schemas.microsoft.com/office/powerpoint/2010/main" val="319974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E6FAFBA-F938-F741-A175-6F53487B2582}" type="datetimeFigureOut">
              <a:rPr lang="de-DE" smtClean="0"/>
              <a:t>10.02.2025</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0F2F8C5-8509-7C4B-BEF4-2BB6C29E838D}" type="slidenum">
              <a:rPr lang="de-DE" smtClean="0"/>
              <a:t>‹Nr.›</a:t>
            </a:fld>
            <a:endParaRPr lang="de-DE"/>
          </a:p>
        </p:txBody>
      </p:sp>
    </p:spTree>
    <p:extLst>
      <p:ext uri="{BB962C8B-B14F-4D97-AF65-F5344CB8AC3E}">
        <p14:creationId xmlns:p14="http://schemas.microsoft.com/office/powerpoint/2010/main" val="3938175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3F0A-72CE-DD1B-6194-E2FC510154F7}"/>
            </a:ext>
          </a:extLst>
        </p:cNvPr>
        <p:cNvGrpSpPr/>
        <p:nvPr/>
      </p:nvGrpSpPr>
      <p:grpSpPr>
        <a:xfrm>
          <a:off x="0" y="0"/>
          <a:ext cx="0" cy="0"/>
          <a:chOff x="0" y="0"/>
          <a:chExt cx="0" cy="0"/>
        </a:xfrm>
      </p:grpSpPr>
      <p:grpSp>
        <p:nvGrpSpPr>
          <p:cNvPr id="20" name="Gruppieren 19">
            <a:extLst>
              <a:ext uri="{FF2B5EF4-FFF2-40B4-BE49-F238E27FC236}">
                <a16:creationId xmlns:a16="http://schemas.microsoft.com/office/drawing/2014/main" id="{D4C8D854-C611-3309-0EF2-20C601269DA7}"/>
              </a:ext>
            </a:extLst>
          </p:cNvPr>
          <p:cNvGrpSpPr/>
          <p:nvPr/>
        </p:nvGrpSpPr>
        <p:grpSpPr>
          <a:xfrm>
            <a:off x="0" y="0"/>
            <a:ext cx="7559676" cy="4643967"/>
            <a:chOff x="0" y="0"/>
            <a:chExt cx="7559676" cy="4643967"/>
          </a:xfrm>
        </p:grpSpPr>
        <p:pic>
          <p:nvPicPr>
            <p:cNvPr id="21" name="Рисунок 43">
              <a:extLst>
                <a:ext uri="{FF2B5EF4-FFF2-40B4-BE49-F238E27FC236}">
                  <a16:creationId xmlns:a16="http://schemas.microsoft.com/office/drawing/2014/main" id="{F7C0CCAB-7035-5B92-7DD7-32F051146608}"/>
                </a:ext>
              </a:extLst>
            </p:cNvPr>
            <p:cNvPicPr>
              <a:picLocks noChangeAspect="1"/>
            </p:cNvPicPr>
            <p:nvPr/>
          </p:nvPicPr>
          <p:blipFill>
            <a:blip r:embed="rId2"/>
            <a:srcRect t="3927" b="3927"/>
            <a:stretch/>
          </p:blipFill>
          <p:spPr>
            <a:xfrm>
              <a:off x="0" y="0"/>
              <a:ext cx="7559676" cy="4643967"/>
            </a:xfrm>
            <a:prstGeom prst="rect">
              <a:avLst/>
            </a:prstGeom>
          </p:spPr>
        </p:pic>
        <p:pic>
          <p:nvPicPr>
            <p:cNvPr id="22" name="Рисунок 27">
              <a:extLst>
                <a:ext uri="{FF2B5EF4-FFF2-40B4-BE49-F238E27FC236}">
                  <a16:creationId xmlns:a16="http://schemas.microsoft.com/office/drawing/2014/main" id="{7661F96A-6E4D-65AE-9CA8-740699808F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6500" y="0"/>
              <a:ext cx="2543175" cy="1699710"/>
            </a:xfrm>
            <a:prstGeom prst="rect">
              <a:avLst/>
            </a:prstGeom>
          </p:spPr>
        </p:pic>
        <p:pic>
          <p:nvPicPr>
            <p:cNvPr id="23" name="Рисунок 30">
              <a:extLst>
                <a:ext uri="{FF2B5EF4-FFF2-40B4-BE49-F238E27FC236}">
                  <a16:creationId xmlns:a16="http://schemas.microsoft.com/office/drawing/2014/main" id="{5F8ED196-EA3C-91FC-0677-390E2B2DB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1466" y="287880"/>
              <a:ext cx="1915159" cy="642671"/>
            </a:xfrm>
            <a:prstGeom prst="rect">
              <a:avLst/>
            </a:prstGeom>
          </p:spPr>
        </p:pic>
      </p:grpSp>
      <p:pic>
        <p:nvPicPr>
          <p:cNvPr id="31" name="Рисунок 30">
            <a:extLst>
              <a:ext uri="{FF2B5EF4-FFF2-40B4-BE49-F238E27FC236}">
                <a16:creationId xmlns:a16="http://schemas.microsoft.com/office/drawing/2014/main" id="{150BF74D-B20E-09C2-CF5B-6D5BBDB75D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1466" y="287880"/>
            <a:ext cx="1915159" cy="642671"/>
          </a:xfrm>
          <a:prstGeom prst="rect">
            <a:avLst/>
          </a:prstGeom>
        </p:spPr>
      </p:pic>
      <p:pic>
        <p:nvPicPr>
          <p:cNvPr id="45" name="Рисунок 44">
            <a:extLst>
              <a:ext uri="{FF2B5EF4-FFF2-40B4-BE49-F238E27FC236}">
                <a16:creationId xmlns:a16="http://schemas.microsoft.com/office/drawing/2014/main" id="{A4C24898-8841-3BBC-491F-62DF397EF17C}"/>
              </a:ext>
            </a:extLst>
          </p:cNvPr>
          <p:cNvPicPr>
            <a:picLocks noChangeAspect="1"/>
          </p:cNvPicPr>
          <p:nvPr/>
        </p:nvPicPr>
        <p:blipFill>
          <a:blip r:embed="rId3">
            <a:extLst>
              <a:ext uri="{96DAC541-7B7A-43D3-8B79-37D633B846F1}">
                <asvg:svgBlip xmlns:asvg="http://schemas.microsoft.com/office/drawing/2016/SVG/main" r:embed="rId4"/>
              </a:ext>
            </a:extLst>
          </a:blip>
          <a:srcRect l="70864" t="63552"/>
          <a:stretch/>
        </p:blipFill>
        <p:spPr>
          <a:xfrm rot="10800000" flipH="1">
            <a:off x="6596541" y="4002087"/>
            <a:ext cx="966310" cy="807908"/>
          </a:xfrm>
          <a:prstGeom prst="rect">
            <a:avLst/>
          </a:prstGeom>
        </p:spPr>
      </p:pic>
      <p:pic>
        <p:nvPicPr>
          <p:cNvPr id="24" name="Рисунок 32">
            <a:extLst>
              <a:ext uri="{FF2B5EF4-FFF2-40B4-BE49-F238E27FC236}">
                <a16:creationId xmlns:a16="http://schemas.microsoft.com/office/drawing/2014/main" id="{707762CB-B0D8-A750-F0DE-CADFB25DF7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640" y="2051105"/>
            <a:ext cx="4387910" cy="2273773"/>
          </a:xfrm>
          <a:prstGeom prst="rect">
            <a:avLst/>
          </a:prstGeom>
        </p:spPr>
      </p:pic>
      <p:grpSp>
        <p:nvGrpSpPr>
          <p:cNvPr id="33" name="Группа 28">
            <a:extLst>
              <a:ext uri="{FF2B5EF4-FFF2-40B4-BE49-F238E27FC236}">
                <a16:creationId xmlns:a16="http://schemas.microsoft.com/office/drawing/2014/main" id="{D685C6FE-3F68-FF13-67C0-7CF2E070169F}"/>
              </a:ext>
            </a:extLst>
          </p:cNvPr>
          <p:cNvGrpSpPr/>
          <p:nvPr/>
        </p:nvGrpSpPr>
        <p:grpSpPr>
          <a:xfrm>
            <a:off x="512640" y="2541644"/>
            <a:ext cx="3828266" cy="1907410"/>
            <a:chOff x="4415322" y="1746636"/>
            <a:chExt cx="3585919" cy="1907410"/>
          </a:xfrm>
        </p:grpSpPr>
        <p:pic>
          <p:nvPicPr>
            <p:cNvPr id="34" name="Рисунок 36">
              <a:extLst>
                <a:ext uri="{FF2B5EF4-FFF2-40B4-BE49-F238E27FC236}">
                  <a16:creationId xmlns:a16="http://schemas.microsoft.com/office/drawing/2014/main" id="{B628DCFC-B2E9-DCA3-9E43-4282B7F33B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15322" y="2389217"/>
              <a:ext cx="240803" cy="252969"/>
            </a:xfrm>
            <a:prstGeom prst="rect">
              <a:avLst/>
            </a:prstGeom>
          </p:spPr>
        </p:pic>
        <p:sp>
          <p:nvSpPr>
            <p:cNvPr id="36" name="Заголовок 1">
              <a:extLst>
                <a:ext uri="{FF2B5EF4-FFF2-40B4-BE49-F238E27FC236}">
                  <a16:creationId xmlns:a16="http://schemas.microsoft.com/office/drawing/2014/main" id="{0662E2D8-82F7-D055-9D3C-06AFD52B3B2F}"/>
                </a:ext>
              </a:extLst>
            </p:cNvPr>
            <p:cNvSpPr txBox="1">
              <a:spLocks/>
            </p:cNvSpPr>
            <p:nvPr/>
          </p:nvSpPr>
          <p:spPr>
            <a:xfrm>
              <a:off x="4619996" y="1746636"/>
              <a:ext cx="2954192" cy="1154700"/>
            </a:xfrm>
            <a:prstGeom prst="rect">
              <a:avLst/>
            </a:prstGeom>
          </p:spPr>
          <p:txBody>
            <a:bodyPr vert="horz" lIns="91440" tIns="45720" rIns="91440" bIns="4572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lnSpc>
                  <a:spcPct val="100000"/>
                </a:lnSpc>
              </a:pPr>
              <a:r>
                <a:rPr lang="de-DE" sz="1800" b="1" dirty="0">
                  <a:solidFill>
                    <a:srgbClr val="00A6C8"/>
                  </a:solidFill>
                  <a:latin typeface="Gotham Bold"/>
                  <a:cs typeface="Gotham Black" pitchFamily="50" charset="0"/>
                </a:rPr>
                <a:t>Wundradt Saar</a:t>
              </a:r>
            </a:p>
          </p:txBody>
        </p:sp>
        <p:sp>
          <p:nvSpPr>
            <p:cNvPr id="39" name="Заголовок 1">
              <a:extLst>
                <a:ext uri="{FF2B5EF4-FFF2-40B4-BE49-F238E27FC236}">
                  <a16:creationId xmlns:a16="http://schemas.microsoft.com/office/drawing/2014/main" id="{C2663BC8-5FE0-F226-8228-A1DA74E24DFB}"/>
                </a:ext>
              </a:extLst>
            </p:cNvPr>
            <p:cNvSpPr txBox="1">
              <a:spLocks/>
            </p:cNvSpPr>
            <p:nvPr/>
          </p:nvSpPr>
          <p:spPr>
            <a:xfrm>
              <a:off x="4641894" y="2333518"/>
              <a:ext cx="3359347" cy="1320528"/>
            </a:xfrm>
            <a:prstGeom prst="rect">
              <a:avLst/>
            </a:prstGeom>
          </p:spPr>
          <p:txBody>
            <a:bodyPr vert="horz" lIns="91440" tIns="45720" rIns="91440" bIns="4572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lnSpc>
                  <a:spcPct val="100000"/>
                </a:lnSpc>
              </a:pPr>
              <a:r>
                <a:rPr lang="de-DE" sz="1000" b="1" dirty="0">
                  <a:solidFill>
                    <a:srgbClr val="00A6C8"/>
                  </a:solidFill>
                  <a:latin typeface="Gotham Bold"/>
                  <a:cs typeface="Gotham Black" pitchFamily="50" charset="0"/>
                </a:rPr>
                <a:t>Mittwoch, 26.03.2025 </a:t>
              </a:r>
              <a:br>
                <a:rPr lang="de-DE" sz="1000" b="1" dirty="0">
                  <a:solidFill>
                    <a:srgbClr val="00A6C8"/>
                  </a:solidFill>
                  <a:latin typeface="Gotham Bold"/>
                  <a:cs typeface="Gotham Black" pitchFamily="50" charset="0"/>
                </a:rPr>
              </a:br>
              <a:r>
                <a:rPr lang="de-DE" sz="1000" b="1" dirty="0">
                  <a:solidFill>
                    <a:srgbClr val="00A6C8"/>
                  </a:solidFill>
                  <a:latin typeface="Gotham Bold"/>
                  <a:cs typeface="Gotham Black" pitchFamily="50" charset="0"/>
                </a:rPr>
                <a:t>15:00 – 19:00 Uhr</a:t>
              </a:r>
            </a:p>
            <a:p>
              <a:pPr algn="l">
                <a:lnSpc>
                  <a:spcPct val="100000"/>
                </a:lnSpc>
              </a:pPr>
              <a:endParaRPr lang="de-DE" sz="1000" b="1" dirty="0">
                <a:solidFill>
                  <a:srgbClr val="00A6C8"/>
                </a:solidFill>
                <a:latin typeface="Gotham Bold"/>
                <a:cs typeface="Gotham Black" pitchFamily="50" charset="0"/>
              </a:endParaRPr>
            </a:p>
            <a:p>
              <a:pPr algn="l">
                <a:lnSpc>
                  <a:spcPct val="100000"/>
                </a:lnSpc>
              </a:pPr>
              <a:r>
                <a:rPr lang="de-DE" sz="1000" dirty="0">
                  <a:solidFill>
                    <a:srgbClr val="00A6C8"/>
                  </a:solidFill>
                  <a:latin typeface="Gotham Book"/>
                  <a:cs typeface="Gotham Black" pitchFamily="50" charset="0"/>
                </a:rPr>
                <a:t>CFK</a:t>
              </a:r>
            </a:p>
            <a:p>
              <a:pPr algn="l">
                <a:lnSpc>
                  <a:spcPct val="100000"/>
                </a:lnSpc>
              </a:pPr>
              <a:r>
                <a:rPr lang="de-DE" sz="1000" dirty="0">
                  <a:solidFill>
                    <a:srgbClr val="00A6C8"/>
                  </a:solidFill>
                  <a:latin typeface="Gotham Book"/>
                  <a:cs typeface="Gotham Black" pitchFamily="50" charset="0"/>
                </a:rPr>
                <a:t>Zum Nassenwald 1</a:t>
              </a:r>
            </a:p>
            <a:p>
              <a:pPr algn="l">
                <a:lnSpc>
                  <a:spcPct val="100000"/>
                </a:lnSpc>
              </a:pPr>
              <a:r>
                <a:rPr lang="de-DE" sz="1000" dirty="0">
                  <a:solidFill>
                    <a:srgbClr val="00A6C8"/>
                  </a:solidFill>
                  <a:latin typeface="Gotham Book"/>
                  <a:cs typeface="Gotham Black" pitchFamily="50" charset="0"/>
                </a:rPr>
                <a:t>66583 Spiesen-Elversberg</a:t>
              </a:r>
            </a:p>
          </p:txBody>
        </p:sp>
      </p:grpSp>
      <p:grpSp>
        <p:nvGrpSpPr>
          <p:cNvPr id="72" name="Gruppieren 71">
            <a:extLst>
              <a:ext uri="{FF2B5EF4-FFF2-40B4-BE49-F238E27FC236}">
                <a16:creationId xmlns:a16="http://schemas.microsoft.com/office/drawing/2014/main" id="{A0930FC3-A47D-CF1A-A888-429E0A9E6146}"/>
              </a:ext>
            </a:extLst>
          </p:cNvPr>
          <p:cNvGrpSpPr/>
          <p:nvPr/>
        </p:nvGrpSpPr>
        <p:grpSpPr>
          <a:xfrm>
            <a:off x="3468029" y="2971503"/>
            <a:ext cx="1003610" cy="1244683"/>
            <a:chOff x="3468029" y="2971503"/>
            <a:chExt cx="1003610" cy="1244683"/>
          </a:xfrm>
        </p:grpSpPr>
        <p:sp>
          <p:nvSpPr>
            <p:cNvPr id="71" name="Abgerundetes Rechteck 70">
              <a:extLst>
                <a:ext uri="{FF2B5EF4-FFF2-40B4-BE49-F238E27FC236}">
                  <a16:creationId xmlns:a16="http://schemas.microsoft.com/office/drawing/2014/main" id="{328D4F8E-01A0-17CB-AB52-891C9ED3D6C7}"/>
                </a:ext>
              </a:extLst>
            </p:cNvPr>
            <p:cNvSpPr/>
            <p:nvPr/>
          </p:nvSpPr>
          <p:spPr>
            <a:xfrm>
              <a:off x="3468029" y="2971503"/>
              <a:ext cx="1003610" cy="1191603"/>
            </a:xfrm>
            <a:prstGeom prst="roundRect">
              <a:avLst>
                <a:gd name="adj" fmla="val 8889"/>
              </a:avLst>
            </a:prstGeom>
            <a:solidFill>
              <a:srgbClr val="00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7" name="Gruppieren 66">
              <a:extLst>
                <a:ext uri="{FF2B5EF4-FFF2-40B4-BE49-F238E27FC236}">
                  <a16:creationId xmlns:a16="http://schemas.microsoft.com/office/drawing/2014/main" id="{8382C127-5934-F146-B3BF-C8A3C021B833}"/>
                </a:ext>
              </a:extLst>
            </p:cNvPr>
            <p:cNvGrpSpPr/>
            <p:nvPr/>
          </p:nvGrpSpPr>
          <p:grpSpPr>
            <a:xfrm>
              <a:off x="3472999" y="3040596"/>
              <a:ext cx="998640" cy="1175590"/>
              <a:chOff x="3056820" y="9607356"/>
              <a:chExt cx="998640" cy="1175590"/>
            </a:xfrm>
          </p:grpSpPr>
          <p:sp>
            <p:nvSpPr>
              <p:cNvPr id="69" name="Заголовок 1">
                <a:extLst>
                  <a:ext uri="{FF2B5EF4-FFF2-40B4-BE49-F238E27FC236}">
                    <a16:creationId xmlns:a16="http://schemas.microsoft.com/office/drawing/2014/main" id="{E4981132-7E6C-7BB3-129A-4D22DC6BA2A1}"/>
                  </a:ext>
                </a:extLst>
              </p:cNvPr>
              <p:cNvSpPr txBox="1">
                <a:spLocks/>
              </p:cNvSpPr>
              <p:nvPr/>
            </p:nvSpPr>
            <p:spPr>
              <a:xfrm>
                <a:off x="3056820" y="10476918"/>
                <a:ext cx="998640" cy="306028"/>
              </a:xfrm>
              <a:prstGeom prst="rect">
                <a:avLst/>
              </a:prstGeom>
            </p:spPr>
            <p:txBody>
              <a:bodyPr vert="horz" lIns="91440" tIns="45720" rIns="91440" bIns="4572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nSpc>
                    <a:spcPct val="100000"/>
                  </a:lnSpc>
                </a:pPr>
                <a:r>
                  <a:rPr lang="de-DE" sz="800" dirty="0">
                    <a:solidFill>
                      <a:schemeClr val="bg1"/>
                    </a:solidFill>
                    <a:latin typeface="Gotham Book" panose="02000604040000020004" pitchFamily="2" charset="0"/>
                    <a:cs typeface="Gotham Black" pitchFamily="50" charset="0"/>
                  </a:rPr>
                  <a:t>Jetzt anmelden</a:t>
                </a:r>
              </a:p>
            </p:txBody>
          </p:sp>
          <p:pic>
            <p:nvPicPr>
              <p:cNvPr id="70" name="Grafik 28">
                <a:extLst>
                  <a:ext uri="{FF2B5EF4-FFF2-40B4-BE49-F238E27FC236}">
                    <a16:creationId xmlns:a16="http://schemas.microsoft.com/office/drawing/2014/main" id="{99470D0E-60D8-3CB5-8221-ED3ACF3C4370}"/>
                  </a:ext>
                </a:extLst>
              </p:cNvPr>
              <p:cNvPicPr>
                <a:picLocks noChangeAspect="1"/>
              </p:cNvPicPr>
              <p:nvPr/>
            </p:nvPicPr>
            <p:blipFill>
              <a:blip r:embed="rId11"/>
              <a:stretch>
                <a:fillRect/>
              </a:stretch>
            </p:blipFill>
            <p:spPr>
              <a:xfrm>
                <a:off x="3121587" y="9607356"/>
                <a:ext cx="864135" cy="864135"/>
              </a:xfrm>
              <a:prstGeom prst="rect">
                <a:avLst/>
              </a:prstGeom>
            </p:spPr>
          </p:pic>
        </p:grpSp>
      </p:grpSp>
      <p:sp>
        <p:nvSpPr>
          <p:cNvPr id="2" name="Diagonal liegende Ecken des Rechtecks abrunden 72">
            <a:extLst>
              <a:ext uri="{FF2B5EF4-FFF2-40B4-BE49-F238E27FC236}">
                <a16:creationId xmlns:a16="http://schemas.microsoft.com/office/drawing/2014/main" id="{EA6871F6-7B9F-7FAE-F3E3-EF85E9104B8E}"/>
              </a:ext>
            </a:extLst>
          </p:cNvPr>
          <p:cNvSpPr/>
          <p:nvPr/>
        </p:nvSpPr>
        <p:spPr>
          <a:xfrm>
            <a:off x="1169758" y="7261712"/>
            <a:ext cx="1166919" cy="278795"/>
          </a:xfrm>
          <a:prstGeom prst="round2DiagRect">
            <a:avLst>
              <a:gd name="adj1" fmla="val 38930"/>
              <a:gd name="adj2" fmla="val 0"/>
            </a:avLst>
          </a:prstGeom>
          <a:solidFill>
            <a:srgbClr val="00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Прямая соединительная линия 29">
            <a:extLst>
              <a:ext uri="{FF2B5EF4-FFF2-40B4-BE49-F238E27FC236}">
                <a16:creationId xmlns:a16="http://schemas.microsoft.com/office/drawing/2014/main" id="{DD9AFD1C-30BD-DDBB-FA57-7C13938D7135}"/>
              </a:ext>
            </a:extLst>
          </p:cNvPr>
          <p:cNvCxnSpPr>
            <a:cxnSpLocks/>
          </p:cNvCxnSpPr>
          <p:nvPr/>
        </p:nvCxnSpPr>
        <p:spPr>
          <a:xfrm>
            <a:off x="294094" y="9909175"/>
            <a:ext cx="6971486" cy="0"/>
          </a:xfrm>
          <a:prstGeom prst="line">
            <a:avLst/>
          </a:prstGeom>
          <a:ln>
            <a:solidFill>
              <a:srgbClr val="003865"/>
            </a:solidFill>
          </a:ln>
        </p:spPr>
        <p:style>
          <a:lnRef idx="1">
            <a:schemeClr val="accent1"/>
          </a:lnRef>
          <a:fillRef idx="0">
            <a:schemeClr val="accent1"/>
          </a:fillRef>
          <a:effectRef idx="0">
            <a:schemeClr val="accent1"/>
          </a:effectRef>
          <a:fontRef idx="minor">
            <a:schemeClr val="tx1"/>
          </a:fontRef>
        </p:style>
      </p:cxnSp>
      <p:sp>
        <p:nvSpPr>
          <p:cNvPr id="4" name="Заголовок 1">
            <a:extLst>
              <a:ext uri="{FF2B5EF4-FFF2-40B4-BE49-F238E27FC236}">
                <a16:creationId xmlns:a16="http://schemas.microsoft.com/office/drawing/2014/main" id="{5B9007C1-998B-69AE-25CD-3B270B9820F1}"/>
              </a:ext>
            </a:extLst>
          </p:cNvPr>
          <p:cNvSpPr txBox="1">
            <a:spLocks/>
          </p:cNvSpPr>
          <p:nvPr/>
        </p:nvSpPr>
        <p:spPr>
          <a:xfrm>
            <a:off x="184361" y="4735911"/>
            <a:ext cx="6224274" cy="714723"/>
          </a:xfrm>
          <a:prstGeom prst="rect">
            <a:avLst/>
          </a:prstGeom>
        </p:spPr>
        <p:txBody>
          <a:bodyPr vert="horz" lIns="91440" tIns="45720" rIns="91440" bIns="4572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lnSpc>
                <a:spcPct val="100000"/>
              </a:lnSpc>
            </a:pPr>
            <a:r>
              <a:rPr lang="de-DE" sz="1400" dirty="0">
                <a:solidFill>
                  <a:srgbClr val="00A6C8"/>
                </a:solidFill>
                <a:latin typeface="Gotham Medium" panose="02000604030000020004" pitchFamily="2" charset="0"/>
                <a:cs typeface="Gotham Black" pitchFamily="50" charset="0"/>
              </a:rPr>
              <a:t>Kostenfreies Präsenz-Seminar für interessierte Mitarbeiter:innen von Arztpraxen, ambulanten Pflegediensten oder stationären Kranken- und Pflegeeinrichtungen.</a:t>
            </a:r>
          </a:p>
        </p:txBody>
      </p:sp>
      <p:sp>
        <p:nvSpPr>
          <p:cNvPr id="5" name="Заголовок 1">
            <a:extLst>
              <a:ext uri="{FF2B5EF4-FFF2-40B4-BE49-F238E27FC236}">
                <a16:creationId xmlns:a16="http://schemas.microsoft.com/office/drawing/2014/main" id="{270C0A7D-35A6-FE27-4D8A-EF22A0D4413D}"/>
              </a:ext>
            </a:extLst>
          </p:cNvPr>
          <p:cNvSpPr txBox="1">
            <a:spLocks/>
          </p:cNvSpPr>
          <p:nvPr/>
        </p:nvSpPr>
        <p:spPr>
          <a:xfrm>
            <a:off x="184361" y="5301192"/>
            <a:ext cx="3595475" cy="2537450"/>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lnSpc>
                <a:spcPct val="100000"/>
              </a:lnSpc>
            </a:pPr>
            <a:r>
              <a:rPr lang="de-DE" sz="1000" dirty="0">
                <a:solidFill>
                  <a:srgbClr val="004270"/>
                </a:solidFill>
                <a:latin typeface="Gotham Book" panose="02000604040000020004" pitchFamily="2" charset="0"/>
                <a:cs typeface="Gotham Black" pitchFamily="50" charset="0"/>
              </a:rPr>
              <a:t>Die Inflammationsphase kennzeichnet den Anfang </a:t>
            </a:r>
            <a:br>
              <a:rPr lang="de-DE" sz="1000" dirty="0">
                <a:solidFill>
                  <a:srgbClr val="004270"/>
                </a:solidFill>
                <a:latin typeface="Gotham Book" panose="02000604040000020004" pitchFamily="2" charset="0"/>
                <a:cs typeface="Gotham Black" pitchFamily="50" charset="0"/>
              </a:rPr>
            </a:br>
            <a:r>
              <a:rPr lang="de-DE" sz="1000" dirty="0">
                <a:solidFill>
                  <a:srgbClr val="004270"/>
                </a:solidFill>
                <a:latin typeface="Gotham Book" panose="02000604040000020004" pitchFamily="2" charset="0"/>
                <a:cs typeface="Gotham Black" pitchFamily="50" charset="0"/>
              </a:rPr>
              <a:t>der Wundheilung. Jedoch kann es bei chronischen Wunden zu einer Stagnation kommen, wodurch der physiologische Prozess gestört wird, und Beläge entstehen. Die Entfernung dieser Beläge ist entscheidend, um die Wundheilung zu fördern, Infektionen zu verhindern und die Wunde angemessen zu beurteilen. </a:t>
            </a:r>
          </a:p>
          <a:p>
            <a:pPr algn="l">
              <a:lnSpc>
                <a:spcPct val="100000"/>
              </a:lnSpc>
            </a:pPr>
            <a:endParaRPr lang="de-DE" sz="1000" dirty="0">
              <a:solidFill>
                <a:srgbClr val="004270"/>
              </a:solidFill>
              <a:latin typeface="Gotham Book" panose="02000604040000020004"/>
              <a:cs typeface="Gotham Black" pitchFamily="50" charset="0"/>
            </a:endParaRPr>
          </a:p>
          <a:p>
            <a:pPr algn="l">
              <a:lnSpc>
                <a:spcPct val="100000"/>
              </a:lnSpc>
            </a:pPr>
            <a:r>
              <a:rPr lang="de-DE" sz="1000" b="1" dirty="0">
                <a:solidFill>
                  <a:srgbClr val="004270"/>
                </a:solidFill>
                <a:latin typeface="Gotham Bold" panose="02000604030000020004" pitchFamily="2" charset="0"/>
                <a:cs typeface="Gotham Black" pitchFamily="50" charset="0"/>
              </a:rPr>
              <a:t>Die kontinuierliche Reinigung mittels geeigneter Wundauflagen ist dabei von essenzieller Bedeutung. In dieser Veranstaltung zeigen wir Ihnen, wie eine optimale Wundreinigung aussehen kann und welche Produkte hierfür geeignet sind. </a:t>
            </a:r>
          </a:p>
          <a:p>
            <a:pPr algn="l">
              <a:lnSpc>
                <a:spcPct val="100000"/>
              </a:lnSpc>
            </a:pPr>
            <a:endParaRPr lang="de-DE" sz="1000" b="1" dirty="0">
              <a:solidFill>
                <a:srgbClr val="004270"/>
              </a:solidFill>
              <a:latin typeface="Gotham Bold" panose="02000604030000020004" pitchFamily="2" charset="0"/>
              <a:cs typeface="Gotham Black" pitchFamily="50" charset="0"/>
            </a:endParaRPr>
          </a:p>
          <a:p>
            <a:pPr algn="l">
              <a:lnSpc>
                <a:spcPct val="100000"/>
              </a:lnSpc>
            </a:pPr>
            <a:endParaRPr lang="de-DE" sz="1000" dirty="0">
              <a:solidFill>
                <a:srgbClr val="004270"/>
              </a:solidFill>
              <a:latin typeface="Gotham Book" panose="02000604040000020004"/>
              <a:cs typeface="Gotham Black" pitchFamily="50" charset="0"/>
            </a:endParaRPr>
          </a:p>
          <a:p>
            <a:pPr algn="l">
              <a:lnSpc>
                <a:spcPct val="100000"/>
              </a:lnSpc>
            </a:pPr>
            <a:endParaRPr lang="de-DE" sz="1000" dirty="0">
              <a:solidFill>
                <a:srgbClr val="004270"/>
              </a:solidFill>
              <a:latin typeface="Gotham Book" panose="02000604040000020004"/>
              <a:cs typeface="Gotham Black" pitchFamily="50" charset="0"/>
            </a:endParaRPr>
          </a:p>
        </p:txBody>
      </p:sp>
      <p:sp>
        <p:nvSpPr>
          <p:cNvPr id="6" name="Заголовок 1">
            <a:extLst>
              <a:ext uri="{FF2B5EF4-FFF2-40B4-BE49-F238E27FC236}">
                <a16:creationId xmlns:a16="http://schemas.microsoft.com/office/drawing/2014/main" id="{4CAC160E-58EF-4C6B-0B98-24801DCA3C63}"/>
              </a:ext>
            </a:extLst>
          </p:cNvPr>
          <p:cNvSpPr txBox="1">
            <a:spLocks/>
          </p:cNvSpPr>
          <p:nvPr/>
        </p:nvSpPr>
        <p:spPr>
          <a:xfrm>
            <a:off x="4471639" y="8342945"/>
            <a:ext cx="3145113" cy="508850"/>
          </a:xfrm>
          <a:prstGeom prst="rect">
            <a:avLst/>
          </a:prstGeom>
        </p:spPr>
        <p:txBody>
          <a:bodyPr vert="horz" lIns="91440" tIns="45720" rIns="91440" bIns="4572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lnSpc>
                <a:spcPct val="120000"/>
              </a:lnSpc>
            </a:pPr>
            <a:r>
              <a:rPr lang="de-DE" sz="1000" b="1" kern="900" dirty="0">
                <a:solidFill>
                  <a:srgbClr val="004270"/>
                </a:solidFill>
                <a:latin typeface="Gotham Book" panose="02000604040000020004"/>
                <a:cs typeface="Gotham Black" pitchFamily="50" charset="0"/>
              </a:rPr>
              <a:t>Weitere Fortbildungsangebote finden Sie </a:t>
            </a:r>
            <a:br>
              <a:rPr lang="de-DE" sz="1000" b="1" kern="900" dirty="0">
                <a:solidFill>
                  <a:srgbClr val="004270"/>
                </a:solidFill>
                <a:latin typeface="Gotham Book" panose="02000604040000020004"/>
                <a:cs typeface="Gotham Black" pitchFamily="50" charset="0"/>
              </a:rPr>
            </a:br>
            <a:r>
              <a:rPr lang="de-DE" sz="1000" b="1" kern="900" dirty="0">
                <a:solidFill>
                  <a:srgbClr val="004270"/>
                </a:solidFill>
                <a:latin typeface="Gotham Book" panose="02000604040000020004"/>
                <a:cs typeface="Gotham Black" pitchFamily="50" charset="0"/>
              </a:rPr>
              <a:t>unter </a:t>
            </a:r>
            <a:r>
              <a:rPr lang="de-DE" sz="1000" b="1" kern="900" dirty="0">
                <a:solidFill>
                  <a:srgbClr val="004270"/>
                </a:solidFill>
                <a:latin typeface="Gotham Bold" panose="02000604030000020004" pitchFamily="2" charset="0"/>
                <a:cs typeface="Gotham Black" pitchFamily="50" charset="0"/>
              </a:rPr>
              <a:t>www.urgo.de/veranstaltungen</a:t>
            </a:r>
          </a:p>
          <a:p>
            <a:pPr algn="l">
              <a:lnSpc>
                <a:spcPct val="120000"/>
              </a:lnSpc>
            </a:pPr>
            <a:endParaRPr lang="de-DE" sz="1000" b="1" kern="900" dirty="0">
              <a:solidFill>
                <a:srgbClr val="004270"/>
              </a:solidFill>
              <a:latin typeface="Gotham Book" panose="02000604040000020004"/>
              <a:cs typeface="Gotham Black" pitchFamily="50" charset="0"/>
            </a:endParaRPr>
          </a:p>
        </p:txBody>
      </p:sp>
      <p:sp>
        <p:nvSpPr>
          <p:cNvPr id="7" name="TextBox 6">
            <a:extLst>
              <a:ext uri="{FF2B5EF4-FFF2-40B4-BE49-F238E27FC236}">
                <a16:creationId xmlns:a16="http://schemas.microsoft.com/office/drawing/2014/main" id="{43B52A6B-26A8-507F-071B-D1146C3C81C7}"/>
              </a:ext>
            </a:extLst>
          </p:cNvPr>
          <p:cNvSpPr txBox="1"/>
          <p:nvPr/>
        </p:nvSpPr>
        <p:spPr>
          <a:xfrm>
            <a:off x="195272" y="10057549"/>
            <a:ext cx="4024303" cy="477054"/>
          </a:xfrm>
          <a:prstGeom prst="rect">
            <a:avLst/>
          </a:prstGeom>
          <a:noFill/>
        </p:spPr>
        <p:txBody>
          <a:bodyPr wrap="square">
            <a:spAutoFit/>
          </a:bodyPr>
          <a:lstStyle/>
          <a:p>
            <a:pPr marR="0" algn="l" rtl="0"/>
            <a:r>
              <a:rPr lang="de-DE" sz="1250" b="1" i="0" u="none" strike="noStrike" baseline="30000" dirty="0">
                <a:solidFill>
                  <a:srgbClr val="003865"/>
                </a:solidFill>
                <a:latin typeface="Gotham Bold" pitchFamily="2" charset="0"/>
              </a:rPr>
              <a:t>URGO GmbH </a:t>
            </a:r>
          </a:p>
          <a:p>
            <a:pPr marR="0" algn="l" rtl="0"/>
            <a:r>
              <a:rPr lang="de-DE" sz="1250" b="0" i="0" u="none" strike="noStrike" kern="1000" baseline="30000" dirty="0">
                <a:solidFill>
                  <a:srgbClr val="003865"/>
                </a:solidFill>
                <a:latin typeface="Gotham Bold" pitchFamily="2" charset="0"/>
              </a:rPr>
              <a:t>Justus-von-Liebig-Str.16 | 66280 Sulzbach | Tel: 06897 579 0 </a:t>
            </a:r>
          </a:p>
          <a:p>
            <a:pPr marR="0" algn="l" rtl="0"/>
            <a:r>
              <a:rPr lang="de-DE" sz="1250" b="0" i="0" u="none" strike="noStrike" kern="1000" baseline="30000" dirty="0">
                <a:solidFill>
                  <a:srgbClr val="003865"/>
                </a:solidFill>
                <a:latin typeface="Gotham Bold" pitchFamily="2" charset="0"/>
              </a:rPr>
              <a:t>Fax: 06897 579 212 | Amtsgericht Saarbrücken | HRB 640 </a:t>
            </a:r>
          </a:p>
        </p:txBody>
      </p:sp>
      <p:sp>
        <p:nvSpPr>
          <p:cNvPr id="8" name="TextBox 7">
            <a:extLst>
              <a:ext uri="{FF2B5EF4-FFF2-40B4-BE49-F238E27FC236}">
                <a16:creationId xmlns:a16="http://schemas.microsoft.com/office/drawing/2014/main" id="{19A54811-A67D-90EC-BAE5-CE8E8DB67F0A}"/>
              </a:ext>
            </a:extLst>
          </p:cNvPr>
          <p:cNvSpPr txBox="1"/>
          <p:nvPr/>
        </p:nvSpPr>
        <p:spPr>
          <a:xfrm>
            <a:off x="3861305" y="10098880"/>
            <a:ext cx="2405023" cy="430887"/>
          </a:xfrm>
          <a:prstGeom prst="rect">
            <a:avLst/>
          </a:prstGeom>
          <a:noFill/>
        </p:spPr>
        <p:txBody>
          <a:bodyPr wrap="square">
            <a:spAutoFit/>
          </a:bodyPr>
          <a:lstStyle/>
          <a:p>
            <a:pPr marR="0" algn="l" rtl="0"/>
            <a:r>
              <a:rPr lang="de-DE" sz="1075" b="0" i="0" u="none" strike="noStrike" kern="1000" baseline="30000" dirty="0">
                <a:solidFill>
                  <a:srgbClr val="003865"/>
                </a:solidFill>
                <a:latin typeface="Gotham Bold" pitchFamily="2" charset="0"/>
              </a:rPr>
              <a:t>Informationen zum Datenschutz ﬁnden Sie auf </a:t>
            </a:r>
            <a:br>
              <a:rPr lang="de-DE" sz="1075" b="0" i="0" u="none" strike="noStrike" kern="1000" baseline="30000" dirty="0">
                <a:solidFill>
                  <a:srgbClr val="003865"/>
                </a:solidFill>
                <a:latin typeface="Gotham Bold" pitchFamily="2" charset="0"/>
              </a:rPr>
            </a:br>
            <a:r>
              <a:rPr lang="de-DE" sz="1075" b="0" i="0" u="none" strike="noStrike" kern="1000" baseline="30000" dirty="0">
                <a:solidFill>
                  <a:srgbClr val="003865"/>
                </a:solidFill>
                <a:latin typeface="Gotham Bold" pitchFamily="2" charset="0"/>
              </a:rPr>
              <a:t>www.urgo.de/datenschutz und im Rahmen der </a:t>
            </a:r>
            <a:br>
              <a:rPr lang="de-DE" sz="1075" b="0" i="0" u="none" strike="noStrike" kern="1000" baseline="30000" dirty="0">
                <a:solidFill>
                  <a:srgbClr val="003865"/>
                </a:solidFill>
                <a:latin typeface="Gotham Bold" pitchFamily="2" charset="0"/>
              </a:rPr>
            </a:br>
            <a:r>
              <a:rPr lang="de-DE" sz="1075" b="0" i="0" u="none" strike="noStrike" kern="1000" baseline="30000" dirty="0">
                <a:solidFill>
                  <a:srgbClr val="003865"/>
                </a:solidFill>
                <a:latin typeface="Gotham Bold" pitchFamily="2" charset="0"/>
              </a:rPr>
              <a:t>Online-Anmeldung. Stand: 2024-02</a:t>
            </a:r>
          </a:p>
        </p:txBody>
      </p:sp>
      <p:sp>
        <p:nvSpPr>
          <p:cNvPr id="9" name="Прямоугольник 31">
            <a:extLst>
              <a:ext uri="{FF2B5EF4-FFF2-40B4-BE49-F238E27FC236}">
                <a16:creationId xmlns:a16="http://schemas.microsoft.com/office/drawing/2014/main" id="{B42A8180-86CE-D516-1DB8-13735827F461}"/>
              </a:ext>
            </a:extLst>
          </p:cNvPr>
          <p:cNvSpPr/>
          <p:nvPr/>
        </p:nvSpPr>
        <p:spPr>
          <a:xfrm>
            <a:off x="-1" y="10566400"/>
            <a:ext cx="7559675" cy="125413"/>
          </a:xfrm>
          <a:prstGeom prst="rect">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1" name="Заголовок 1">
            <a:extLst>
              <a:ext uri="{FF2B5EF4-FFF2-40B4-BE49-F238E27FC236}">
                <a16:creationId xmlns:a16="http://schemas.microsoft.com/office/drawing/2014/main" id="{9CF793E2-63A9-FDB6-BA77-14D332F5F4AB}"/>
              </a:ext>
            </a:extLst>
          </p:cNvPr>
          <p:cNvSpPr txBox="1">
            <a:spLocks/>
          </p:cNvSpPr>
          <p:nvPr/>
        </p:nvSpPr>
        <p:spPr>
          <a:xfrm>
            <a:off x="3850428" y="5301191"/>
            <a:ext cx="3520529" cy="2302202"/>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lnSpc>
                <a:spcPct val="100000"/>
              </a:lnSpc>
            </a:pPr>
            <a:r>
              <a:rPr lang="de-DE" sz="1000" dirty="0">
                <a:solidFill>
                  <a:srgbClr val="004270"/>
                </a:solidFill>
                <a:latin typeface="Gotham Book" panose="02000604040000020004"/>
                <a:cs typeface="Gotham Black" pitchFamily="50" charset="0"/>
              </a:rPr>
              <a:t>Darüber hinaus ist es wichtig, die Kompressions-therapie nicht zu vergessen.</a:t>
            </a:r>
            <a:endParaRPr lang="de-DE" sz="1000" b="1" dirty="0">
              <a:solidFill>
                <a:srgbClr val="004270"/>
              </a:solidFill>
              <a:latin typeface="Gotham Bold" panose="02000604030000020004" pitchFamily="2" charset="0"/>
              <a:cs typeface="Gotham Black" pitchFamily="50" charset="0"/>
            </a:endParaRPr>
          </a:p>
          <a:p>
            <a:pPr algn="l">
              <a:lnSpc>
                <a:spcPct val="100000"/>
              </a:lnSpc>
            </a:pPr>
            <a:endParaRPr lang="de-DE" sz="1000" b="1" dirty="0">
              <a:solidFill>
                <a:srgbClr val="004270"/>
              </a:solidFill>
              <a:latin typeface="Gotham Bold" panose="02000604030000020004" pitchFamily="2" charset="0"/>
              <a:cs typeface="Gotham Black" pitchFamily="50" charset="0"/>
            </a:endParaRPr>
          </a:p>
          <a:p>
            <a:pPr algn="l">
              <a:lnSpc>
                <a:spcPct val="100000"/>
              </a:lnSpc>
            </a:pPr>
            <a:r>
              <a:rPr lang="de-DE" sz="1000" b="1" dirty="0">
                <a:solidFill>
                  <a:srgbClr val="004270"/>
                </a:solidFill>
                <a:latin typeface="Gotham Bold" panose="02000604030000020004" pitchFamily="2" charset="0"/>
                <a:cs typeface="Gotham Black" pitchFamily="50" charset="0"/>
              </a:rPr>
              <a:t>Kompression ist die Basistherapie zur Behandlung von Ödemen und venösen Unterschenkelgeschwüren.</a:t>
            </a:r>
            <a:endParaRPr lang="de-DE" sz="1000" b="1" dirty="0">
              <a:solidFill>
                <a:srgbClr val="004270"/>
              </a:solidFill>
              <a:latin typeface="Gotham Book" panose="02000604040000020004"/>
              <a:cs typeface="Gotham Black" pitchFamily="50" charset="0"/>
            </a:endParaRPr>
          </a:p>
          <a:p>
            <a:pPr algn="l">
              <a:lnSpc>
                <a:spcPct val="100000"/>
              </a:lnSpc>
            </a:pPr>
            <a:endParaRPr lang="de-DE" sz="1000" dirty="0">
              <a:solidFill>
                <a:srgbClr val="004270"/>
              </a:solidFill>
              <a:latin typeface="Gotham Book" panose="02000604040000020004"/>
              <a:cs typeface="Gotham Black" pitchFamily="50" charset="0"/>
            </a:endParaRPr>
          </a:p>
          <a:p>
            <a:pPr algn="l">
              <a:lnSpc>
                <a:spcPct val="100000"/>
              </a:lnSpc>
            </a:pPr>
            <a:r>
              <a:rPr lang="de-DE" sz="1000" dirty="0">
                <a:solidFill>
                  <a:srgbClr val="004270"/>
                </a:solidFill>
                <a:latin typeface="Gotham Book" panose="02000604040000020004"/>
                <a:cs typeface="Gotham Black" pitchFamily="50" charset="0"/>
              </a:rPr>
              <a:t>Welche Stolpersteine in der Kompressions-therapie auftauchen können und wie Sie diese bei der Anwendung des Mehrkomponenten-Kompressionssystems in einer Binde (UrgoK1) vermeiden können, erleben Sie in unserem Seminar.</a:t>
            </a:r>
          </a:p>
          <a:p>
            <a:pPr algn="l">
              <a:lnSpc>
                <a:spcPct val="100000"/>
              </a:lnSpc>
            </a:pPr>
            <a:endParaRPr lang="de-DE" sz="1000" dirty="0">
              <a:solidFill>
                <a:srgbClr val="004270"/>
              </a:solidFill>
              <a:latin typeface="Gotham Book" panose="02000604040000020004"/>
              <a:cs typeface="Gotham Black" pitchFamily="50" charset="0"/>
            </a:endParaRPr>
          </a:p>
          <a:p>
            <a:pPr algn="l">
              <a:lnSpc>
                <a:spcPct val="100000"/>
              </a:lnSpc>
            </a:pPr>
            <a:r>
              <a:rPr lang="de-DE" sz="1000" b="1" dirty="0">
                <a:solidFill>
                  <a:srgbClr val="004270"/>
                </a:solidFill>
                <a:latin typeface="Gotham Bold" panose="02000604030000020004" pitchFamily="2" charset="0"/>
                <a:cs typeface="Gotham Black" pitchFamily="50" charset="0"/>
              </a:rPr>
              <a:t>Im Anschluss besteht die Möglichkeit zu weiterem Austausch bei einem gemeinsamen Lunch.</a:t>
            </a:r>
          </a:p>
          <a:p>
            <a:pPr algn="l">
              <a:lnSpc>
                <a:spcPct val="100000"/>
              </a:lnSpc>
            </a:pPr>
            <a:endParaRPr lang="de-DE" sz="1000" dirty="0">
              <a:solidFill>
                <a:srgbClr val="004270"/>
              </a:solidFill>
              <a:latin typeface="Gotham Book" panose="02000604040000020004"/>
              <a:cs typeface="Gotham Black" pitchFamily="50" charset="0"/>
            </a:endParaRPr>
          </a:p>
        </p:txBody>
      </p:sp>
      <p:cxnSp>
        <p:nvCxnSpPr>
          <p:cNvPr id="12" name="Gerade Verbindung 42">
            <a:extLst>
              <a:ext uri="{FF2B5EF4-FFF2-40B4-BE49-F238E27FC236}">
                <a16:creationId xmlns:a16="http://schemas.microsoft.com/office/drawing/2014/main" id="{EFB3FFE0-1273-6640-5598-40DD4269CFB3}"/>
              </a:ext>
            </a:extLst>
          </p:cNvPr>
          <p:cNvCxnSpPr>
            <a:cxnSpLocks/>
          </p:cNvCxnSpPr>
          <p:nvPr/>
        </p:nvCxnSpPr>
        <p:spPr>
          <a:xfrm>
            <a:off x="184361" y="7187174"/>
            <a:ext cx="3458125" cy="0"/>
          </a:xfrm>
          <a:prstGeom prst="line">
            <a:avLst/>
          </a:prstGeom>
          <a:ln>
            <a:solidFill>
              <a:srgbClr val="004270"/>
            </a:solidFill>
          </a:ln>
        </p:spPr>
        <p:style>
          <a:lnRef idx="1">
            <a:schemeClr val="accent1"/>
          </a:lnRef>
          <a:fillRef idx="0">
            <a:schemeClr val="accent1"/>
          </a:fillRef>
          <a:effectRef idx="0">
            <a:schemeClr val="accent1"/>
          </a:effectRef>
          <a:fontRef idx="minor">
            <a:schemeClr val="tx1"/>
          </a:fontRef>
        </p:style>
      </p:cxnSp>
      <p:sp>
        <p:nvSpPr>
          <p:cNvPr id="17" name="Заголовок 1">
            <a:extLst>
              <a:ext uri="{FF2B5EF4-FFF2-40B4-BE49-F238E27FC236}">
                <a16:creationId xmlns:a16="http://schemas.microsoft.com/office/drawing/2014/main" id="{695C7404-3892-D798-AB18-CE5B2DC86531}"/>
              </a:ext>
            </a:extLst>
          </p:cNvPr>
          <p:cNvSpPr txBox="1">
            <a:spLocks/>
          </p:cNvSpPr>
          <p:nvPr/>
        </p:nvSpPr>
        <p:spPr>
          <a:xfrm>
            <a:off x="6014581" y="9591348"/>
            <a:ext cx="1250999" cy="225249"/>
          </a:xfrm>
          <a:prstGeom prst="rect">
            <a:avLst/>
          </a:prstGeom>
        </p:spPr>
        <p:txBody>
          <a:bodyPr vert="horz" lIns="91440" tIns="45720" rIns="91440" bIns="45720" rtlCol="0" anchor="t" anchorCtr="0">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r">
              <a:lnSpc>
                <a:spcPct val="120000"/>
              </a:lnSpc>
            </a:pPr>
            <a:r>
              <a:rPr lang="de-DE" sz="800" kern="900" dirty="0">
                <a:solidFill>
                  <a:srgbClr val="004270"/>
                </a:solidFill>
                <a:latin typeface="Gotham Book" panose="02000604040000020004"/>
                <a:cs typeface="Gotham Black" pitchFamily="50" charset="0"/>
              </a:rPr>
              <a:t>Stand: 2025-01</a:t>
            </a:r>
          </a:p>
        </p:txBody>
      </p:sp>
      <p:sp>
        <p:nvSpPr>
          <p:cNvPr id="19" name="Заголовок 1">
            <a:extLst>
              <a:ext uri="{FF2B5EF4-FFF2-40B4-BE49-F238E27FC236}">
                <a16:creationId xmlns:a16="http://schemas.microsoft.com/office/drawing/2014/main" id="{BEE6159D-EE7C-1765-ED4D-F961D993F18C}"/>
              </a:ext>
            </a:extLst>
          </p:cNvPr>
          <p:cNvSpPr txBox="1">
            <a:spLocks/>
          </p:cNvSpPr>
          <p:nvPr/>
        </p:nvSpPr>
        <p:spPr>
          <a:xfrm>
            <a:off x="184361" y="9251950"/>
            <a:ext cx="1970795" cy="562930"/>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nSpc>
                <a:spcPct val="110000"/>
              </a:lnSpc>
            </a:pPr>
            <a:r>
              <a:rPr lang="de-DE" sz="1000" b="1" dirty="0">
                <a:solidFill>
                  <a:srgbClr val="12395C"/>
                </a:solidFill>
                <a:latin typeface="Gotham Bold" panose="02000604030000020004" pitchFamily="2" charset="0"/>
              </a:rPr>
              <a:t>Anja Broh-Theiss</a:t>
            </a:r>
          </a:p>
          <a:p>
            <a:pPr>
              <a:lnSpc>
                <a:spcPct val="110000"/>
              </a:lnSpc>
            </a:pPr>
            <a:r>
              <a:rPr lang="de-DE" sz="1000" dirty="0">
                <a:solidFill>
                  <a:srgbClr val="12395C"/>
                </a:solidFill>
                <a:latin typeface="Gotham Book"/>
              </a:rPr>
              <a:t>Key Account</a:t>
            </a:r>
            <a:br>
              <a:rPr lang="de-DE" sz="1000" dirty="0">
                <a:solidFill>
                  <a:srgbClr val="12395C"/>
                </a:solidFill>
                <a:latin typeface="Gotham Book"/>
              </a:rPr>
            </a:br>
            <a:r>
              <a:rPr lang="de-DE" sz="1000" dirty="0">
                <a:solidFill>
                  <a:srgbClr val="12395C"/>
                </a:solidFill>
                <a:latin typeface="Gotham Book"/>
              </a:rPr>
              <a:t>Manager | URGO GmbH</a:t>
            </a:r>
            <a:endParaRPr lang="de-DE" sz="1000" dirty="0">
              <a:solidFill>
                <a:srgbClr val="004270"/>
              </a:solidFill>
              <a:latin typeface="Gotham Book" panose="02000604040000020004"/>
              <a:cs typeface="Gotham Black" pitchFamily="50" charset="0"/>
            </a:endParaRPr>
          </a:p>
        </p:txBody>
      </p:sp>
      <p:sp>
        <p:nvSpPr>
          <p:cNvPr id="26" name="Заголовок 1">
            <a:extLst>
              <a:ext uri="{FF2B5EF4-FFF2-40B4-BE49-F238E27FC236}">
                <a16:creationId xmlns:a16="http://schemas.microsoft.com/office/drawing/2014/main" id="{C93A30FA-E6E2-0C13-01F6-6BCBEE07F314}"/>
              </a:ext>
            </a:extLst>
          </p:cNvPr>
          <p:cNvSpPr txBox="1">
            <a:spLocks/>
          </p:cNvSpPr>
          <p:nvPr/>
        </p:nvSpPr>
        <p:spPr>
          <a:xfrm>
            <a:off x="1278985" y="7247679"/>
            <a:ext cx="1128284" cy="219599"/>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lnSpc>
                <a:spcPct val="110000"/>
              </a:lnSpc>
            </a:pPr>
            <a:r>
              <a:rPr lang="de-DE" sz="1100" b="1" dirty="0">
                <a:solidFill>
                  <a:schemeClr val="bg1"/>
                </a:solidFill>
                <a:latin typeface="Gotham Pro medium"/>
                <a:cs typeface="Gotham Pro medium" panose="02000603030000020004" pitchFamily="50" charset="0"/>
              </a:rPr>
              <a:t>Referent:innen</a:t>
            </a:r>
          </a:p>
        </p:txBody>
      </p:sp>
      <p:sp>
        <p:nvSpPr>
          <p:cNvPr id="10" name="Заголовок 1">
            <a:extLst>
              <a:ext uri="{FF2B5EF4-FFF2-40B4-BE49-F238E27FC236}">
                <a16:creationId xmlns:a16="http://schemas.microsoft.com/office/drawing/2014/main" id="{A3CFF57B-E6A8-880F-67D9-070987F403B5}"/>
              </a:ext>
            </a:extLst>
          </p:cNvPr>
          <p:cNvSpPr txBox="1">
            <a:spLocks/>
          </p:cNvSpPr>
          <p:nvPr/>
        </p:nvSpPr>
        <p:spPr>
          <a:xfrm>
            <a:off x="1495197" y="9211492"/>
            <a:ext cx="1970795" cy="562930"/>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nSpc>
                <a:spcPct val="110000"/>
              </a:lnSpc>
            </a:pPr>
            <a:r>
              <a:rPr lang="de-DE" sz="1000" b="1" dirty="0">
                <a:solidFill>
                  <a:srgbClr val="12395C"/>
                </a:solidFill>
                <a:latin typeface="Gotham Bold" panose="02000604030000020004" pitchFamily="2" charset="0"/>
              </a:rPr>
              <a:t>Joachim Bohnsack</a:t>
            </a:r>
          </a:p>
          <a:p>
            <a:pPr>
              <a:lnSpc>
                <a:spcPct val="110000"/>
              </a:lnSpc>
            </a:pPr>
            <a:r>
              <a:rPr lang="de-DE" sz="1000" dirty="0">
                <a:solidFill>
                  <a:srgbClr val="12395C"/>
                </a:solidFill>
                <a:latin typeface="Gotham Book"/>
              </a:rPr>
              <a:t>Sales Representative |</a:t>
            </a:r>
          </a:p>
          <a:p>
            <a:pPr>
              <a:lnSpc>
                <a:spcPct val="110000"/>
              </a:lnSpc>
            </a:pPr>
            <a:r>
              <a:rPr lang="de-DE" sz="1000" dirty="0">
                <a:solidFill>
                  <a:srgbClr val="12395C"/>
                </a:solidFill>
                <a:latin typeface="Gotham Book"/>
              </a:rPr>
              <a:t>URGO GmbH</a:t>
            </a:r>
            <a:endParaRPr lang="de-DE" sz="1000" dirty="0">
              <a:solidFill>
                <a:srgbClr val="004270"/>
              </a:solidFill>
              <a:latin typeface="Gotham Book" panose="02000604040000020004"/>
              <a:cs typeface="Gotham Black" pitchFamily="50" charset="0"/>
            </a:endParaRPr>
          </a:p>
        </p:txBody>
      </p:sp>
      <p:pic>
        <p:nvPicPr>
          <p:cNvPr id="25" name="Grafik 24" descr="Ein Bild, das Grafiken, Grafikdesign, Schrift, Logo enthält.&#10;&#10;Automatisch generierte Beschreibung">
            <a:extLst>
              <a:ext uri="{FF2B5EF4-FFF2-40B4-BE49-F238E27FC236}">
                <a16:creationId xmlns:a16="http://schemas.microsoft.com/office/drawing/2014/main" id="{83279109-BE24-4D9A-EF52-E7D8A361CFE0}"/>
              </a:ext>
            </a:extLst>
          </p:cNvPr>
          <p:cNvPicPr>
            <a:picLocks noChangeAspect="1"/>
          </p:cNvPicPr>
          <p:nvPr/>
        </p:nvPicPr>
        <p:blipFill>
          <a:blip r:embed="rId12"/>
          <a:stretch>
            <a:fillRect/>
          </a:stretch>
        </p:blipFill>
        <p:spPr>
          <a:xfrm>
            <a:off x="3555406" y="3064118"/>
            <a:ext cx="828854" cy="828854"/>
          </a:xfrm>
          <a:prstGeom prst="rect">
            <a:avLst/>
          </a:prstGeom>
        </p:spPr>
      </p:pic>
      <p:sp>
        <p:nvSpPr>
          <p:cNvPr id="18" name="Заголовок 1">
            <a:extLst>
              <a:ext uri="{FF2B5EF4-FFF2-40B4-BE49-F238E27FC236}">
                <a16:creationId xmlns:a16="http://schemas.microsoft.com/office/drawing/2014/main" id="{8675C809-C4D7-5D39-67C2-EF8700E38452}"/>
              </a:ext>
            </a:extLst>
          </p:cNvPr>
          <p:cNvSpPr txBox="1">
            <a:spLocks/>
          </p:cNvSpPr>
          <p:nvPr/>
        </p:nvSpPr>
        <p:spPr>
          <a:xfrm>
            <a:off x="2899593" y="9204498"/>
            <a:ext cx="1970795" cy="562930"/>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nSpc>
                <a:spcPct val="110000"/>
              </a:lnSpc>
            </a:pPr>
            <a:r>
              <a:rPr lang="de-DE" sz="1000" b="1" dirty="0">
                <a:solidFill>
                  <a:srgbClr val="12395C"/>
                </a:solidFill>
                <a:latin typeface="Gotham Bold" panose="02000604030000020004" pitchFamily="2" charset="0"/>
              </a:rPr>
              <a:t>Scarlett Franke</a:t>
            </a:r>
          </a:p>
          <a:p>
            <a:pPr>
              <a:lnSpc>
                <a:spcPct val="110000"/>
              </a:lnSpc>
            </a:pPr>
            <a:r>
              <a:rPr lang="de-DE" sz="1000" dirty="0">
                <a:solidFill>
                  <a:srgbClr val="12395C"/>
                </a:solidFill>
                <a:latin typeface="Gotham Book"/>
              </a:rPr>
              <a:t>Medical Science Liaison </a:t>
            </a:r>
            <a:br>
              <a:rPr lang="de-DE" sz="1000" dirty="0">
                <a:solidFill>
                  <a:srgbClr val="12395C"/>
                </a:solidFill>
                <a:latin typeface="Gotham Book"/>
              </a:rPr>
            </a:br>
            <a:r>
              <a:rPr lang="de-DE" sz="1000" dirty="0">
                <a:solidFill>
                  <a:srgbClr val="12395C"/>
                </a:solidFill>
                <a:latin typeface="Gotham Book"/>
              </a:rPr>
              <a:t>Manager | URGO GmbH</a:t>
            </a:r>
            <a:endParaRPr lang="de-DE" sz="1000" dirty="0">
              <a:solidFill>
                <a:srgbClr val="004270"/>
              </a:solidFill>
              <a:latin typeface="Gotham Book" panose="02000604040000020004"/>
              <a:cs typeface="Gotham Black" pitchFamily="50" charset="0"/>
            </a:endParaRPr>
          </a:p>
        </p:txBody>
      </p:sp>
      <p:pic>
        <p:nvPicPr>
          <p:cNvPr id="27" name="Grafik 26">
            <a:extLst>
              <a:ext uri="{FF2B5EF4-FFF2-40B4-BE49-F238E27FC236}">
                <a16:creationId xmlns:a16="http://schemas.microsoft.com/office/drawing/2014/main" id="{38D49DA9-3E8D-9A34-826B-643C8B7A878F}"/>
              </a:ext>
            </a:extLst>
          </p:cNvPr>
          <p:cNvPicPr>
            <a:picLocks noChangeAspect="1"/>
          </p:cNvPicPr>
          <p:nvPr/>
        </p:nvPicPr>
        <p:blipFill>
          <a:blip r:embed="rId13"/>
          <a:stretch>
            <a:fillRect/>
          </a:stretch>
        </p:blipFill>
        <p:spPr>
          <a:xfrm>
            <a:off x="669469" y="7680895"/>
            <a:ext cx="2146988" cy="1550826"/>
          </a:xfrm>
          <a:prstGeom prst="rect">
            <a:avLst/>
          </a:prstGeom>
        </p:spPr>
      </p:pic>
    </p:spTree>
    <p:extLst>
      <p:ext uri="{BB962C8B-B14F-4D97-AF65-F5344CB8AC3E}">
        <p14:creationId xmlns:p14="http://schemas.microsoft.com/office/powerpoint/2010/main" val="16959664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E7ADE97E49CF45A31AD45A2B759658" ma:contentTypeVersion="6" ma:contentTypeDescription="Crée un document." ma:contentTypeScope="" ma:versionID="b62cf9bc2fd8a50997fe12a60f6bde84">
  <xsd:schema xmlns:xsd="http://www.w3.org/2001/XMLSchema" xmlns:xs="http://www.w3.org/2001/XMLSchema" xmlns:p="http://schemas.microsoft.com/office/2006/metadata/properties" xmlns:ns2="28c07e99-e70a-4b31-a84c-784ab7781ceb" xmlns:ns3="03f861df-01ae-4580-acda-f4b63ac7a9b9" targetNamespace="http://schemas.microsoft.com/office/2006/metadata/properties" ma:root="true" ma:fieldsID="02b221c33d10b3d6b582de72e14f6f81" ns2:_="" ns3:_="">
    <xsd:import namespace="28c07e99-e70a-4b31-a84c-784ab7781ceb"/>
    <xsd:import namespace="03f861df-01ae-4580-acda-f4b63ac7a9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07e99-e70a-4b31-a84c-784ab7781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f861df-01ae-4580-acda-f4b63ac7a9b9"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4B4F9-12A6-4AB0-AEBD-0C42D387E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c07e99-e70a-4b31-a84c-784ab7781ceb"/>
    <ds:schemaRef ds:uri="03f861df-01ae-4580-acda-f4b63ac7a9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2575D7-4FCF-4C2C-B5B1-6BCA796EC092}">
  <ds:schemaRefs>
    <ds:schemaRef ds:uri="http://schemas.microsoft.com/office/2006/documentManagement/types"/>
    <ds:schemaRef ds:uri="http://schemas.microsoft.com/office/2006/metadata/properties"/>
    <ds:schemaRef ds:uri="28c07e99-e70a-4b31-a84c-784ab7781ceb"/>
    <ds:schemaRef ds:uri="http://schemas.openxmlformats.org/package/2006/metadata/core-properties"/>
    <ds:schemaRef ds:uri="http://purl.org/dc/terms/"/>
    <ds:schemaRef ds:uri="http://purl.org/dc/elements/1.1/"/>
    <ds:schemaRef ds:uri="http://schemas.microsoft.com/office/infopath/2007/PartnerControls"/>
    <ds:schemaRef ds:uri="03f861df-01ae-4580-acda-f4b63ac7a9b9"/>
    <ds:schemaRef ds:uri="http://www.w3.org/XML/1998/namespace"/>
    <ds:schemaRef ds:uri="http://purl.org/dc/dcmitype/"/>
  </ds:schemaRefs>
</ds:datastoreItem>
</file>

<file path=customXml/itemProps3.xml><?xml version="1.0" encoding="utf-8"?>
<ds:datastoreItem xmlns:ds="http://schemas.openxmlformats.org/officeDocument/2006/customXml" ds:itemID="{5590A919-415A-4583-B7EF-87EE0C7224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284</Words>
  <Application>Microsoft Office PowerPoint</Application>
  <PresentationFormat>Benutzerdefiniert</PresentationFormat>
  <Paragraphs>33</Paragraphs>
  <Slides>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vt:i4>
      </vt:variant>
    </vt:vector>
  </HeadingPairs>
  <TitlesOfParts>
    <vt:vector size="9" baseType="lpstr">
      <vt:lpstr>Arial</vt:lpstr>
      <vt:lpstr>Calibri</vt:lpstr>
      <vt:lpstr>Calibri Light</vt:lpstr>
      <vt:lpstr>Gotham Bold</vt:lpstr>
      <vt:lpstr>Gotham Book</vt:lpstr>
      <vt:lpstr>Gotham Medium</vt:lpstr>
      <vt:lpstr>Gotham Pro medium</vt:lpstr>
      <vt:lpstr>Office</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 User</dc:creator>
  <cp:keywords/>
  <dc:description/>
  <cp:lastModifiedBy>BROH-THEISS Anja</cp:lastModifiedBy>
  <cp:revision>41</cp:revision>
  <cp:lastPrinted>2024-02-13T08:34:06Z</cp:lastPrinted>
  <dcterms:created xsi:type="dcterms:W3CDTF">2022-05-11T17:12:20Z</dcterms:created>
  <dcterms:modified xsi:type="dcterms:W3CDTF">2025-02-10T17:31:01Z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0x01010073E7ADE97E49CF45A31AD45A2B759658</vt:lpwstr>
  </property>
  <property fmtid="{D5CDD505-2E9C-101B-9397-08002B2CF9AE}" pid="3" name="MediaServiceImageTags">
    <vt:lpwstr/>
  </property>
</Properties>
</file>